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75" y="3217642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Encoded data (including error correct code)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16" y="2002221"/>
            <a:ext cx="8389883" cy="417474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71" y="2707563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7616"/>
              </p:ext>
            </p:extLst>
          </p:nvPr>
        </p:nvGraphicFramePr>
        <p:xfrm>
          <a:off x="2430517" y="2057888"/>
          <a:ext cx="8182303" cy="3855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46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5" y="2195675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712</Words>
  <Application>Microsoft Office PowerPoint</Application>
  <PresentationFormat>Custom</PresentationFormat>
  <Paragraphs>358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Cinderella</cp:lastModifiedBy>
  <cp:revision>151</cp:revision>
  <dcterms:created xsi:type="dcterms:W3CDTF">2012-12-10T05:09:56Z</dcterms:created>
  <dcterms:modified xsi:type="dcterms:W3CDTF">2012-12-19T09:39:49Z</dcterms:modified>
</cp:coreProperties>
</file>